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Nunito"/>
      <p:regular r:id="rId17"/>
      <p:bold r:id="rId18"/>
      <p:italic r:id="rId19"/>
      <p:boldItalic r:id="rId20"/>
    </p:embeddedFont>
    <p:embeddedFont>
      <p:font typeface="Source Sans Pr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22" Type="http://schemas.openxmlformats.org/officeDocument/2006/relationships/font" Target="fonts/SourceSansPro-bold.fntdata"/><Relationship Id="rId10" Type="http://schemas.openxmlformats.org/officeDocument/2006/relationships/slide" Target="slides/slide5.xml"/><Relationship Id="rId21" Type="http://schemas.openxmlformats.org/officeDocument/2006/relationships/font" Target="fonts/SourceSansPro-regular.fntdata"/><Relationship Id="rId13" Type="http://schemas.openxmlformats.org/officeDocument/2006/relationships/font" Target="fonts/Raleway-regular.fntdata"/><Relationship Id="rId24" Type="http://schemas.openxmlformats.org/officeDocument/2006/relationships/font" Target="fonts/SourceSansPro-boldItalic.fntdata"/><Relationship Id="rId12" Type="http://schemas.openxmlformats.org/officeDocument/2006/relationships/slide" Target="slides/slide7.xml"/><Relationship Id="rId23" Type="http://schemas.openxmlformats.org/officeDocument/2006/relationships/font" Target="fonts/SourceSansPr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Nunit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49a25b740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49a25b740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9a25b7406_1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9a25b7406_1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9ad7d7438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49ad7d743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49a25b7406_1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49a25b7406_1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9a25b7406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9a25b7406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49a25b7406_1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49a25b7406_1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49a25b7406_1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49a25b7406_1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/>
        </p:nvSpPr>
        <p:spPr>
          <a:xfrm>
            <a:off x="480150" y="369250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Attendance Tracker</a:t>
            </a:r>
            <a:endParaRPr b="1" sz="4200">
              <a:solidFill>
                <a:srgbClr val="696464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480150" y="1842850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 495 - Capstone Computing</a:t>
            </a:r>
            <a:endParaRPr sz="240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Google Shape;13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6951" y="226330"/>
            <a:ext cx="2070098" cy="103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3"/>
          <p:cNvSpPr txBox="1"/>
          <p:nvPr/>
        </p:nvSpPr>
        <p:spPr>
          <a:xfrm>
            <a:off x="623400" y="2995850"/>
            <a:ext cx="7897200" cy="16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69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Jacob Cowles,  Zack Witherspoon, Greyson Wright</a:t>
            </a:r>
            <a:endParaRPr sz="2400">
              <a:solidFill>
                <a:srgbClr val="69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4"/>
          <p:cNvSpPr txBox="1"/>
          <p:nvPr/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Attendance Tracker</a:t>
            </a:r>
            <a:endParaRPr b="1" sz="3000">
              <a:solidFill>
                <a:srgbClr val="696464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Source Sans Pro"/>
              <a:buChar char="●"/>
            </a:pPr>
            <a:r>
              <a:rPr lang="en" sz="1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</a:t>
            </a:r>
            <a:endParaRPr sz="1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Students can scan for class attendance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Students can view their attendance for each class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view students who missed and attended class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view statistics on their classes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Source Sans Pro"/>
              <a:buChar char="●"/>
            </a:pPr>
            <a:r>
              <a:rPr lang="en" sz="1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</a:t>
            </a:r>
            <a:endParaRPr sz="1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Harder for students to cheat the system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Easier and more accurate for teachers to take role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easily view statistics to better manage their classes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 txBox="1"/>
          <p:nvPr>
            <p:ph type="title"/>
          </p:nvPr>
        </p:nvSpPr>
        <p:spPr>
          <a:xfrm>
            <a:off x="324200" y="413025"/>
            <a:ext cx="7505700" cy="63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Goal</a:t>
            </a:r>
            <a:endParaRPr b="1">
              <a:solidFill>
                <a:srgbClr val="696464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 txBox="1"/>
          <p:nvPr>
            <p:ph idx="1" type="body"/>
          </p:nvPr>
        </p:nvSpPr>
        <p:spPr>
          <a:xfrm>
            <a:off x="293325" y="11424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●"/>
            </a:pP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Our goal was to end up with a fully functioning, dynamic front end with a properly styled UI on the Android side and to redo the QR-Scanner to be more 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flexible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and work like a true qr-scanner. </a:t>
            </a:r>
            <a:endParaRPr sz="14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●"/>
            </a:pP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While we were successful in 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creating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a 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fully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functional front-end with live data, we had to pivot our plans of redoing the QR-Scanner and 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remodeling</a:t>
            </a:r>
            <a:r>
              <a:rPr lang="en" sz="14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the UI on the Android side. </a:t>
            </a:r>
            <a:endParaRPr sz="14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/>
          <p:nvPr>
            <p:ph type="title"/>
          </p:nvPr>
        </p:nvSpPr>
        <p:spPr>
          <a:xfrm>
            <a:off x="287275" y="495050"/>
            <a:ext cx="7505700" cy="57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Testing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6"/>
          <p:cNvSpPr txBox="1"/>
          <p:nvPr>
            <p:ph idx="1" type="body"/>
          </p:nvPr>
        </p:nvSpPr>
        <p:spPr>
          <a:xfrm>
            <a:off x="287275" y="115285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 created </a:t>
            </a: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roughly</a:t>
            </a: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60 test cases across the web and android side. 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 the </a:t>
            </a: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Android</a:t>
            </a: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side, the test cases mainly focused on: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Handling responses from API calls.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Creating Attendance objects and Class objects from API calls is a major part of the app that we wanted to verify would work locally as well as in the field. 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 the web side, the test cases covered: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Database layer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Web API controllers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Factories 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Models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>
            <a:off x="311700" y="446825"/>
            <a:ext cx="3676500" cy="5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Sprint 3 Review</a:t>
            </a:r>
            <a:endParaRPr/>
          </a:p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>
            <a:off x="275425" y="1153900"/>
            <a:ext cx="4686600" cy="31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 created 35 issues and were able to complete 22 out of 35.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Implemented Features: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Implemented several API for attendance viewing and class viewing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Created several new test cases to add to the test repository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Wrote several queries concerning attendance and classes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Went from hard-coded front-end to fully-functioning front-end with dynamic data and modals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1250" y="250100"/>
            <a:ext cx="1982525" cy="4645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type="title"/>
          </p:nvPr>
        </p:nvSpPr>
        <p:spPr>
          <a:xfrm>
            <a:off x="311425" y="368100"/>
            <a:ext cx="7505700" cy="68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Sprint 3 Retrospective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"/>
          <p:cNvSpPr txBox="1"/>
          <p:nvPr>
            <p:ph idx="1" type="body"/>
          </p:nvPr>
        </p:nvSpPr>
        <p:spPr>
          <a:xfrm>
            <a:off x="281225" y="1178000"/>
            <a:ext cx="4911900" cy="362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Good: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Transitioning from a hard-coded layout to a dynamic system was more difficult than we expected but did work in the end. 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Bad: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Sprint 3 gave us a challenge in the realm of different members working different amount of hours on the project.</a:t>
            </a:r>
            <a:endParaRPr sz="13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Planning what to write before starting to code was an issue most of faced.</a:t>
            </a:r>
            <a:endParaRPr sz="13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Determining how long stories would take to complete</a:t>
            </a:r>
            <a:endParaRPr sz="13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Source Sans Pro"/>
              <a:buChar char="●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Improvement: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Improving communication in the group </a:t>
            </a:r>
            <a:endParaRPr sz="13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Source Sans Pro"/>
              <a:buChar char="○"/>
            </a:pP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Improving planning the </a:t>
            </a: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architecture</a:t>
            </a:r>
            <a:r>
              <a:rPr lang="en" sz="13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before starting to code 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3" name="Google Shape;16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1350" y="1528550"/>
            <a:ext cx="2838598" cy="30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305425" y="470875"/>
            <a:ext cx="7505700" cy="57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Demo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