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Raleway"/>
      <p:regular r:id="rId13"/>
      <p:bold r:id="rId14"/>
      <p:italic r:id="rId15"/>
      <p:boldItalic r:id="rId16"/>
    </p:embeddedFont>
    <p:embeddedFont>
      <p:font typeface="Source Sans Pr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SourceSansPr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Raleway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Raleway-italic.fntdata"/><Relationship Id="rId14" Type="http://schemas.openxmlformats.org/officeDocument/2006/relationships/font" Target="fonts/Raleway-bold.fntdata"/><Relationship Id="rId17" Type="http://schemas.openxmlformats.org/officeDocument/2006/relationships/font" Target="fonts/SourceSansPro-regular.fntdata"/><Relationship Id="rId16" Type="http://schemas.openxmlformats.org/officeDocument/2006/relationships/font" Target="fonts/Raleway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SourceSansPro-italic.fntdata"/><Relationship Id="rId6" Type="http://schemas.openxmlformats.org/officeDocument/2006/relationships/slide" Target="slides/slide1.xml"/><Relationship Id="rId18" Type="http://schemas.openxmlformats.org/officeDocument/2006/relationships/font" Target="fonts/SourceSansPr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47e8a0599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47e8a0599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47e8a05990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47e8a05990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47e8a05990_2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47e8a05990_2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47e8a05990_2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47e8a05990_2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47e8a05990_2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47e8a05990_2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47e8a05990_2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47e8a05990_2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affle.io/AttendanceTracker/AttendanceTracker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85875" y="264475"/>
            <a:ext cx="8183700" cy="1473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200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Attendance Tracker</a:t>
            </a:r>
            <a:endParaRPr b="1" sz="4200">
              <a:solidFill>
                <a:srgbClr val="696464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485875" y="1738075"/>
            <a:ext cx="8183700" cy="86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666666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CS 495 - Capstone Computing</a:t>
            </a:r>
            <a:endParaRPr sz="2400">
              <a:solidFill>
                <a:srgbClr val="666666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36951" y="72655"/>
            <a:ext cx="2070098" cy="103504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629125" y="2891075"/>
            <a:ext cx="7897200" cy="167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6964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Jacob Cowle</a:t>
            </a:r>
            <a:r>
              <a:rPr lang="en" sz="2400">
                <a:solidFill>
                  <a:srgbClr val="6964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s,</a:t>
            </a:r>
            <a:r>
              <a:rPr lang="en" sz="2400">
                <a:solidFill>
                  <a:srgbClr val="6964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Zack Witherspoon, Greyson Wright</a:t>
            </a:r>
            <a:endParaRPr sz="2400">
              <a:solidFill>
                <a:srgbClr val="6964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311700" y="445025"/>
            <a:ext cx="8520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Attendance Tracker</a:t>
            </a:r>
            <a:endParaRPr b="1" sz="3000">
              <a:solidFill>
                <a:srgbClr val="696464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Source Sans Pro"/>
              <a:buChar char="●"/>
            </a:pPr>
            <a:r>
              <a:rPr lang="en" sz="18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What</a:t>
            </a:r>
            <a:endParaRPr sz="18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Students can scan for class attendance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Students can view their attendance for each class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Teachers can view students who missed and attended class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Teachers can view statistics on their classes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Font typeface="Source Sans Pro"/>
              <a:buChar char="●"/>
            </a:pPr>
            <a:r>
              <a:rPr lang="en" sz="1800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Why</a:t>
            </a:r>
            <a:endParaRPr sz="1800"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Harder for students to cheat the system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Easier and more accurate for teachers to take role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400"/>
              <a:buFont typeface="Source Sans Pro"/>
              <a:buChar char="○"/>
            </a:pPr>
            <a:r>
              <a:rPr lang="en">
                <a:solidFill>
                  <a:srgbClr val="666666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Teachers can easily view statistics to better manage their classes</a:t>
            </a:r>
            <a:endParaRPr>
              <a:solidFill>
                <a:srgbClr val="666666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555600"/>
            <a:ext cx="36765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Sprint 2 Review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389600"/>
            <a:ext cx="38721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-"/>
            </a:pPr>
            <a:r>
              <a:rPr b="1" lang="en">
                <a:latin typeface="Raleway"/>
                <a:ea typeface="Raleway"/>
                <a:cs typeface="Raleway"/>
                <a:sym typeface="Raleway"/>
              </a:rPr>
              <a:t>We created 24 issues and were able to complete 23 out of 24.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indent="-304800" lvl="0" marL="457200" rtl="0" algn="l"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-"/>
            </a:pPr>
            <a:r>
              <a:rPr b="1" lang="en">
                <a:latin typeface="Raleway"/>
                <a:ea typeface="Raleway"/>
                <a:cs typeface="Raleway"/>
                <a:sym typeface="Raleway"/>
              </a:rPr>
              <a:t>Implemented Features: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-"/>
            </a:pPr>
            <a:r>
              <a:rPr b="1" lang="en">
                <a:latin typeface="Raleway"/>
                <a:ea typeface="Raleway"/>
                <a:cs typeface="Raleway"/>
                <a:sym typeface="Raleway"/>
              </a:rPr>
              <a:t>Able to grab the IMEI from a device and use that for verification on sign-on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-"/>
            </a:pPr>
            <a:r>
              <a:rPr b="1" lang="en">
                <a:latin typeface="Raleway"/>
                <a:ea typeface="Raleway"/>
                <a:cs typeface="Raleway"/>
                <a:sym typeface="Raleway"/>
              </a:rPr>
              <a:t>Created 10+ RESTful API with unit cases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-"/>
            </a:pPr>
            <a:r>
              <a:rPr b="1" lang="en">
                <a:latin typeface="Raleway"/>
                <a:ea typeface="Raleway"/>
                <a:cs typeface="Raleway"/>
                <a:sym typeface="Raleway"/>
              </a:rPr>
              <a:t>Implemented student sign up through use of IMEI and through the created API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-"/>
            </a:pPr>
            <a:r>
              <a:rPr b="1" lang="en">
                <a:latin typeface="Raleway"/>
                <a:ea typeface="Raleway"/>
                <a:cs typeface="Raleway"/>
                <a:sym typeface="Raleway"/>
              </a:rPr>
              <a:t>Created the scanning of QR codes that can either pass/fail based on location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pic>
        <p:nvPicPr>
          <p:cNvPr id="70" name="Google Shape;7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74650" y="152400"/>
            <a:ext cx="3751215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Sprint 2 Reflection</a:t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0738" y="1017725"/>
            <a:ext cx="4914425" cy="410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203125"/>
            <a:ext cx="4021200" cy="1108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Current Backlog and Sprint 3 Planning</a:t>
            </a:r>
            <a:endParaRPr b="1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2" name="Google Shape;82;p17"/>
          <p:cNvSpPr txBox="1"/>
          <p:nvPr>
            <p:ph idx="1" type="body"/>
          </p:nvPr>
        </p:nvSpPr>
        <p:spPr>
          <a:xfrm>
            <a:off x="311700" y="1389600"/>
            <a:ext cx="39651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Font typeface="Raleway"/>
              <a:buChar char="-"/>
            </a:pPr>
            <a:r>
              <a:rPr b="1" lang="en" u="sng">
                <a:solidFill>
                  <a:schemeClr val="hlink"/>
                </a:solidFill>
                <a:latin typeface="Raleway"/>
                <a:ea typeface="Raleway"/>
                <a:cs typeface="Raleway"/>
                <a:sym typeface="Raleway"/>
                <a:hlinkClick r:id="rId3"/>
              </a:rPr>
              <a:t>https://waffle.io/AttendanceTracker/AttendanceTracker</a:t>
            </a:r>
            <a:r>
              <a:rPr b="1" lang="en">
                <a:solidFill>
                  <a:srgbClr val="696464"/>
                </a:solidFill>
                <a:latin typeface="Raleway"/>
                <a:ea typeface="Raleway"/>
                <a:cs typeface="Raleway"/>
                <a:sym typeface="Raleway"/>
              </a:rPr>
              <a:t> </a:t>
            </a:r>
            <a:endParaRPr/>
          </a:p>
        </p:txBody>
      </p:sp>
      <p:pic>
        <p:nvPicPr>
          <p:cNvPr id="83" name="Google Shape;83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17200" y="0"/>
            <a:ext cx="4021200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Demo time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95763" y="495513"/>
            <a:ext cx="4152475" cy="4152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