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70" r:id="rId4"/>
    <p:sldMasterId id="214748367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</p:sldIdLst>
  <p:sldSz cy="5143500" cx="9144000"/>
  <p:notesSz cx="6858000" cy="9144000"/>
  <p:embeddedFontLst>
    <p:embeddedFont>
      <p:font typeface="Raleway"/>
      <p:regular r:id="rId12"/>
      <p:bold r:id="rId13"/>
      <p:italic r:id="rId14"/>
      <p:boldItalic r:id="rId15"/>
    </p:embeddedFont>
    <p:embeddedFont>
      <p:font typeface="Source Sans Pro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font" Target="fonts/Raleway-bold.fntdata"/><Relationship Id="rId12" Type="http://schemas.openxmlformats.org/officeDocument/2006/relationships/font" Target="fonts/Raleway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font" Target="fonts/Raleway-boldItalic.fntdata"/><Relationship Id="rId14" Type="http://schemas.openxmlformats.org/officeDocument/2006/relationships/font" Target="fonts/Raleway-italic.fntdata"/><Relationship Id="rId17" Type="http://schemas.openxmlformats.org/officeDocument/2006/relationships/font" Target="fonts/SourceSansPro-bold.fntdata"/><Relationship Id="rId16" Type="http://schemas.openxmlformats.org/officeDocument/2006/relationships/font" Target="fonts/SourceSansPro-regular.fntdata"/><Relationship Id="rId5" Type="http://schemas.openxmlformats.org/officeDocument/2006/relationships/slideMaster" Target="slideMasters/slideMaster2.xml"/><Relationship Id="rId19" Type="http://schemas.openxmlformats.org/officeDocument/2006/relationships/font" Target="fonts/SourceSansPro-boldItalic.fntdata"/><Relationship Id="rId6" Type="http://schemas.openxmlformats.org/officeDocument/2006/relationships/notesMaster" Target="notesMasters/notesMaster1.xml"/><Relationship Id="rId18" Type="http://schemas.openxmlformats.org/officeDocument/2006/relationships/font" Target="fonts/SourceSansPro-italic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454546ada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454546ada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454546ada9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454546ada9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454546ada9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454546ada9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454546ada9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454546ada9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454546ada9_0_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454546ada9_0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4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Font typeface="Raleway"/>
              <a:buNone/>
              <a:defRPr b="1" i="0" sz="42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Font typeface="Raleway"/>
              <a:buNone/>
              <a:defRPr b="1" i="0" sz="42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Font typeface="Raleway"/>
              <a:buNone/>
              <a:defRPr b="1" i="0" sz="42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Font typeface="Raleway"/>
              <a:buNone/>
              <a:defRPr b="1" i="0" sz="42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Font typeface="Raleway"/>
              <a:buNone/>
              <a:defRPr b="1" i="0" sz="42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Font typeface="Raleway"/>
              <a:buNone/>
              <a:defRPr b="1" i="0" sz="42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Font typeface="Raleway"/>
              <a:buNone/>
              <a:defRPr b="1" i="0" sz="42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Font typeface="Raleway"/>
              <a:buNone/>
              <a:defRPr b="1" i="0" sz="42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Font typeface="Raleway"/>
              <a:buNone/>
              <a:defRPr b="1" i="0" sz="42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57" name="Google Shape;57;p14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Source Sans Pro"/>
              <a:buNone/>
              <a:defRPr b="0" i="0" sz="2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Source Sans Pro"/>
              <a:buNone/>
              <a:defRPr b="0" i="0" sz="2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Source Sans Pro"/>
              <a:buNone/>
              <a:defRPr b="0" i="0" sz="2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Source Sans Pro"/>
              <a:buNone/>
              <a:defRPr b="0" i="0" sz="2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Source Sans Pro"/>
              <a:buNone/>
              <a:defRPr b="0" i="0" sz="2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Source Sans Pro"/>
              <a:buNone/>
              <a:defRPr b="0" i="0" sz="2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Source Sans Pro"/>
              <a:buNone/>
              <a:defRPr b="0" i="0" sz="2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Source Sans Pro"/>
              <a:buNone/>
              <a:defRPr b="0" i="0" sz="2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Source Sans Pro"/>
              <a:buNone/>
              <a:defRPr b="0" i="0" sz="2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58" name="Google Shape;58;p1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5"/>
          <p:cNvSpPr/>
          <p:nvPr/>
        </p:nvSpPr>
        <p:spPr>
          <a:xfrm>
            <a:off x="4636800" y="80700"/>
            <a:ext cx="4426500" cy="4982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1" name="Google Shape;61;p15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2" name="Google Shape;62;p15"/>
          <p:cNvSpPr txBox="1"/>
          <p:nvPr>
            <p:ph type="title"/>
          </p:nvPr>
        </p:nvSpPr>
        <p:spPr>
          <a:xfrm>
            <a:off x="265500" y="1181700"/>
            <a:ext cx="4045200" cy="1533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800"/>
              <a:buFont typeface="Raleway"/>
              <a:buNone/>
              <a:defRPr b="1" i="0" sz="38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800"/>
              <a:buFont typeface="Raleway"/>
              <a:buNone/>
              <a:defRPr b="1" i="0" sz="38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800"/>
              <a:buFont typeface="Raleway"/>
              <a:buNone/>
              <a:defRPr b="1" i="0" sz="38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800"/>
              <a:buFont typeface="Raleway"/>
              <a:buNone/>
              <a:defRPr b="1" i="0" sz="38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800"/>
              <a:buFont typeface="Raleway"/>
              <a:buNone/>
              <a:defRPr b="1" i="0" sz="38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800"/>
              <a:buFont typeface="Raleway"/>
              <a:buNone/>
              <a:defRPr b="1" i="0" sz="38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800"/>
              <a:buFont typeface="Raleway"/>
              <a:buNone/>
              <a:defRPr b="1" i="0" sz="38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800"/>
              <a:buFont typeface="Raleway"/>
              <a:buNone/>
              <a:defRPr b="1" i="0" sz="38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800"/>
              <a:buFont typeface="Raleway"/>
              <a:buNone/>
              <a:defRPr b="1" i="0" sz="38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63" name="Google Shape;63;p15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Source Sans Pro"/>
              <a:buNone/>
              <a:defRPr b="0" i="0" sz="21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Source Sans Pro"/>
              <a:buNone/>
              <a:defRPr b="0" i="0" sz="21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Source Sans Pro"/>
              <a:buNone/>
              <a:defRPr b="0" i="0" sz="21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Source Sans Pro"/>
              <a:buNone/>
              <a:defRPr b="0" i="0" sz="21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Source Sans Pro"/>
              <a:buNone/>
              <a:defRPr b="0" i="0" sz="21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Source Sans Pro"/>
              <a:buNone/>
              <a:defRPr b="0" i="0" sz="21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Source Sans Pro"/>
              <a:buNone/>
              <a:defRPr b="0" i="0" sz="21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Source Sans Pro"/>
              <a:buNone/>
              <a:defRPr b="0" i="0" sz="21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Source Sans Pro"/>
              <a:buNone/>
              <a:defRPr b="0" i="0" sz="21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64" name="Google Shape;64;p15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Source Sans Pro"/>
              <a:buChar char="●"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Source Sans Pro"/>
              <a:buChar char="○"/>
              <a:defRPr b="0" i="0" sz="14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Source Sans Pro"/>
              <a:buChar char="■"/>
              <a:defRPr b="0" i="0" sz="14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Source Sans Pro"/>
              <a:buChar char="●"/>
              <a:defRPr b="0" i="0" sz="14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Source Sans Pro"/>
              <a:buChar char="○"/>
              <a:defRPr b="0" i="0" sz="14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Source Sans Pro"/>
              <a:buChar char="■"/>
              <a:defRPr b="0" i="0" sz="14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Source Sans Pro"/>
              <a:buChar char="●"/>
              <a:defRPr b="0" i="0" sz="14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Source Sans Pro"/>
              <a:buChar char="○"/>
              <a:defRPr b="0" i="0" sz="14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Font typeface="Source Sans Pro"/>
              <a:buChar char="■"/>
              <a:defRPr b="0" i="0" sz="14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65" name="Google Shape;65;p1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6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16"/>
          <p:cNvSpPr txBox="1"/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Raleway"/>
              <a:buNone/>
              <a:defRPr b="1" i="0" sz="36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Raleway"/>
              <a:buNone/>
              <a:defRPr b="1" i="0" sz="36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Raleway"/>
              <a:buNone/>
              <a:defRPr b="1" i="0" sz="36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Raleway"/>
              <a:buNone/>
              <a:defRPr b="1" i="0" sz="36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Raleway"/>
              <a:buNone/>
              <a:defRPr b="1" i="0" sz="36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Raleway"/>
              <a:buNone/>
              <a:defRPr b="1" i="0" sz="36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Raleway"/>
              <a:buNone/>
              <a:defRPr b="1" i="0" sz="36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Raleway"/>
              <a:buNone/>
              <a:defRPr b="1" i="0" sz="36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Raleway"/>
              <a:buNone/>
              <a:defRPr b="1" i="0" sz="36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69" name="Google Shape;69;p1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7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2" name="Google Shape;72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Char char="●"/>
              <a:defRPr b="0" i="0" sz="18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 b="0" i="0" sz="1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 b="0" i="0" sz="1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 b="0" i="0" sz="1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 b="0" i="0" sz="1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 b="0" i="0" sz="1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 b="0" i="0" sz="1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 b="0" i="0" sz="1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Source Sans Pro"/>
              <a:buChar char="■"/>
              <a:defRPr b="0" i="0" sz="1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73" name="Google Shape;73;p1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8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6" name="Google Shape;76;p18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75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 b="0" i="0" sz="1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048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Source Sans Pro"/>
              <a:buChar char="○"/>
              <a:defRPr b="0" i="0" sz="12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048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Source Sans Pro"/>
              <a:buChar char="■"/>
              <a:defRPr b="0" i="0" sz="12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048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Source Sans Pro"/>
              <a:buChar char="●"/>
              <a:defRPr b="0" i="0" sz="12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048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Source Sans Pro"/>
              <a:buChar char="○"/>
              <a:defRPr b="0" i="0" sz="12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048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Source Sans Pro"/>
              <a:buChar char="■"/>
              <a:defRPr b="0" i="0" sz="12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048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Source Sans Pro"/>
              <a:buChar char="●"/>
              <a:defRPr b="0" i="0" sz="12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048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Source Sans Pro"/>
              <a:buChar char="○"/>
              <a:defRPr b="0" i="0" sz="12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048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200"/>
              <a:buFont typeface="Source Sans Pro"/>
              <a:buChar char="■"/>
              <a:defRPr b="0" i="0" sz="12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77" name="Google Shape;77;p18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75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 b="0" i="0" sz="1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048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Source Sans Pro"/>
              <a:buChar char="○"/>
              <a:defRPr b="0" i="0" sz="12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048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Source Sans Pro"/>
              <a:buChar char="■"/>
              <a:defRPr b="0" i="0" sz="12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048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Source Sans Pro"/>
              <a:buChar char="●"/>
              <a:defRPr b="0" i="0" sz="12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048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Source Sans Pro"/>
              <a:buChar char="○"/>
              <a:defRPr b="0" i="0" sz="12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048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Source Sans Pro"/>
              <a:buChar char="■"/>
              <a:defRPr b="0" i="0" sz="12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048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Source Sans Pro"/>
              <a:buChar char="●"/>
              <a:defRPr b="0" i="0" sz="12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048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Source Sans Pro"/>
              <a:buChar char="○"/>
              <a:defRPr b="0" i="0" sz="12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048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200"/>
              <a:buFont typeface="Source Sans Pro"/>
              <a:buChar char="■"/>
              <a:defRPr b="0" i="0" sz="12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78" name="Google Shape;78;p1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9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81" name="Google Shape;81;p1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0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aleway"/>
              <a:buNone/>
              <a:defRPr b="1" i="0" sz="24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aleway"/>
              <a:buNone/>
              <a:defRPr b="1" i="0" sz="24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aleway"/>
              <a:buNone/>
              <a:defRPr b="1" i="0" sz="24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aleway"/>
              <a:buNone/>
              <a:defRPr b="1" i="0" sz="24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aleway"/>
              <a:buNone/>
              <a:defRPr b="1" i="0" sz="24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aleway"/>
              <a:buNone/>
              <a:defRPr b="1" i="0" sz="24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aleway"/>
              <a:buNone/>
              <a:defRPr b="1" i="0" sz="24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aleway"/>
              <a:buNone/>
              <a:defRPr b="1" i="0" sz="24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aleway"/>
              <a:buNone/>
              <a:defRPr b="1" i="0" sz="24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84" name="Google Shape;84;p2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048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Source Sans Pro"/>
              <a:buChar char="●"/>
              <a:defRPr b="0" i="0" sz="12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048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Source Sans Pro"/>
              <a:buChar char="○"/>
              <a:defRPr b="0" i="0" sz="12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048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Source Sans Pro"/>
              <a:buChar char="■"/>
              <a:defRPr b="0" i="0" sz="12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048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Source Sans Pro"/>
              <a:buChar char="●"/>
              <a:defRPr b="0" i="0" sz="12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048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Source Sans Pro"/>
              <a:buChar char="○"/>
              <a:defRPr b="0" i="0" sz="12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048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Source Sans Pro"/>
              <a:buChar char="■"/>
              <a:defRPr b="0" i="0" sz="12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048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Source Sans Pro"/>
              <a:buChar char="●"/>
              <a:defRPr b="0" i="0" sz="12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048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Source Sans Pro"/>
              <a:buChar char="○"/>
              <a:defRPr b="0" i="0" sz="12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048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200"/>
              <a:buFont typeface="Source Sans Pro"/>
              <a:buChar char="■"/>
              <a:defRPr b="0" i="0" sz="12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85" name="Google Shape;85;p2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accent2"/>
        </a:solidFill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1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Raleway"/>
              <a:buNone/>
              <a:defRPr b="1" i="0" sz="4800" u="none" cap="none" strike="noStrike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Raleway"/>
              <a:buNone/>
              <a:defRPr b="1" i="0" sz="4800" u="none" cap="none" strike="noStrike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Raleway"/>
              <a:buNone/>
              <a:defRPr b="1" i="0" sz="4800" u="none" cap="none" strike="noStrike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Raleway"/>
              <a:buNone/>
              <a:defRPr b="1" i="0" sz="4800" u="none" cap="none" strike="noStrike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Raleway"/>
              <a:buNone/>
              <a:defRPr b="1" i="0" sz="4800" u="none" cap="none" strike="noStrike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Raleway"/>
              <a:buNone/>
              <a:defRPr b="1" i="0" sz="4800" u="none" cap="none" strike="noStrike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Raleway"/>
              <a:buNone/>
              <a:defRPr b="1" i="0" sz="4800" u="none" cap="none" strike="noStrike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Raleway"/>
              <a:buNone/>
              <a:defRPr b="1" i="0" sz="4800" u="none" cap="none" strike="noStrike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Raleway"/>
              <a:buNone/>
              <a:defRPr b="1" i="0" sz="4800" u="none" cap="none" strike="noStrike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88" name="Google Shape;88;p2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Source Sans Pro"/>
              <a:buNone/>
              <a:defRPr b="0" i="0" sz="21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</a:lstStyle>
          <a:p/>
        </p:txBody>
      </p:sp>
      <p:sp>
        <p:nvSpPr>
          <p:cNvPr id="91" name="Google Shape;91;p2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3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23"/>
          <p:cNvSpPr txBox="1"/>
          <p:nvPr>
            <p:ph hasCustomPrompt="1" type="title"/>
          </p:nvPr>
        </p:nvSpPr>
        <p:spPr>
          <a:xfrm>
            <a:off x="311700" y="743001"/>
            <a:ext cx="8520600" cy="2006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Font typeface="Source Sans Pro"/>
              <a:buNone/>
              <a:defRPr b="1" i="0" sz="120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Font typeface="Source Sans Pro"/>
              <a:buNone/>
              <a:defRPr b="1" i="0" sz="120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Font typeface="Source Sans Pro"/>
              <a:buNone/>
              <a:defRPr b="1" i="0" sz="120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Font typeface="Source Sans Pro"/>
              <a:buNone/>
              <a:defRPr b="1" i="0" sz="120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Font typeface="Source Sans Pro"/>
              <a:buNone/>
              <a:defRPr b="1" i="0" sz="120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Font typeface="Source Sans Pro"/>
              <a:buNone/>
              <a:defRPr b="1" i="0" sz="120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Font typeface="Source Sans Pro"/>
              <a:buNone/>
              <a:defRPr b="1" i="0" sz="120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Font typeface="Source Sans Pro"/>
              <a:buNone/>
              <a:defRPr b="1" i="0" sz="120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Font typeface="Source Sans Pro"/>
              <a:buNone/>
              <a:defRPr b="1" i="0" sz="120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r>
              <a:t>xx%</a:t>
            </a:r>
          </a:p>
        </p:txBody>
      </p:sp>
      <p:sp>
        <p:nvSpPr>
          <p:cNvPr id="95" name="Google Shape;95;p23"/>
          <p:cNvSpPr txBox="1"/>
          <p:nvPr>
            <p:ph idx="1" type="body"/>
          </p:nvPr>
        </p:nvSpPr>
        <p:spPr>
          <a:xfrm>
            <a:off x="311700" y="2845182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Source Sans Pro"/>
              <a:buChar char="●"/>
              <a:defRPr b="0" i="0" sz="18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0" lvl="1" marL="9144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Source Sans Pro"/>
              <a:buChar char="○"/>
              <a:defRPr b="0" i="0" sz="14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17500" lvl="2" marL="13716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Source Sans Pro"/>
              <a:buChar char="■"/>
              <a:defRPr b="0" i="0" sz="14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7500" lvl="3" marL="18288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Source Sans Pro"/>
              <a:buChar char="●"/>
              <a:defRPr b="0" i="0" sz="14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7500" lvl="4" marL="22860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Source Sans Pro"/>
              <a:buChar char="○"/>
              <a:defRPr b="0" i="0" sz="14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17500" lvl="5" marL="27432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Source Sans Pro"/>
              <a:buChar char="■"/>
              <a:defRPr b="0" i="0" sz="14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17500" lvl="6" marL="32004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Source Sans Pro"/>
              <a:buChar char="●"/>
              <a:defRPr b="0" i="0" sz="14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17500" lvl="7" marL="36576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Source Sans Pro"/>
              <a:buChar char="○"/>
              <a:defRPr b="0" i="0" sz="14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17500" lvl="8" marL="4114800" marR="0" rtl="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Font typeface="Source Sans Pro"/>
              <a:buChar char="■"/>
              <a:defRPr b="0" i="0" sz="14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96" name="Google Shape;96;p2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plum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Char char="●"/>
              <a:defRPr b="0" i="0" sz="18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 b="0" i="0" sz="1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 b="0" i="0" sz="1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 b="0" i="0" sz="1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 b="0" i="0" sz="1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 b="0" i="0" sz="1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 b="0" i="0" sz="1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 b="0" i="0" sz="1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Source Sans Pro"/>
              <a:buChar char="■"/>
              <a:defRPr b="0" i="0" sz="14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waffle.io/AttendanceTracker/AttendanceTracker" TargetMode="External"/><Relationship Id="rId4" Type="http://schemas.openxmlformats.org/officeDocument/2006/relationships/hyperlink" Target="https://github.com/AttendanceTracker/AttendanceTracker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5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Attendance Tracker</a:t>
            </a:r>
            <a:endParaRPr/>
          </a:p>
        </p:txBody>
      </p:sp>
      <p:sp>
        <p:nvSpPr>
          <p:cNvPr id="104" name="Google Shape;104;p25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6666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CS 495 - Capstone Computing</a:t>
            </a:r>
            <a:endParaRPr>
              <a:solidFill>
                <a:srgbClr val="66666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5" name="Google Shape;105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36951" y="72655"/>
            <a:ext cx="2070098" cy="1035049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25"/>
          <p:cNvSpPr txBox="1"/>
          <p:nvPr/>
        </p:nvSpPr>
        <p:spPr>
          <a:xfrm>
            <a:off x="629125" y="2891075"/>
            <a:ext cx="7897200" cy="167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rgbClr val="CCCC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Jacob Cowles,  Zack Witherspoon, Greyson Wright</a:t>
            </a:r>
            <a:endParaRPr sz="2400">
              <a:solidFill>
                <a:srgbClr val="CCCCC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Attendance Tracker</a:t>
            </a:r>
            <a:endParaRPr/>
          </a:p>
        </p:txBody>
      </p:sp>
      <p:sp>
        <p:nvSpPr>
          <p:cNvPr id="112" name="Google Shape;112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Char char="●"/>
            </a:pPr>
            <a:r>
              <a:rPr lang="en">
                <a:solidFill>
                  <a:srgbClr val="666666"/>
                </a:solidFill>
              </a:rPr>
              <a:t>What</a:t>
            </a:r>
            <a:endParaRPr>
              <a:solidFill>
                <a:srgbClr val="666666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Char char="○"/>
            </a:pPr>
            <a:r>
              <a:rPr lang="en">
                <a:solidFill>
                  <a:srgbClr val="666666"/>
                </a:solidFill>
              </a:rPr>
              <a:t>Students can scan for class attendance</a:t>
            </a:r>
            <a:endParaRPr>
              <a:solidFill>
                <a:srgbClr val="666666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Char char="○"/>
            </a:pPr>
            <a:r>
              <a:rPr lang="en">
                <a:solidFill>
                  <a:srgbClr val="666666"/>
                </a:solidFill>
              </a:rPr>
              <a:t>Students can view their attendance for each class</a:t>
            </a:r>
            <a:endParaRPr>
              <a:solidFill>
                <a:srgbClr val="666666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Char char="○"/>
            </a:pPr>
            <a:r>
              <a:rPr lang="en">
                <a:solidFill>
                  <a:srgbClr val="666666"/>
                </a:solidFill>
              </a:rPr>
              <a:t>Teachers can view students who missed and attended class</a:t>
            </a:r>
            <a:endParaRPr>
              <a:solidFill>
                <a:srgbClr val="666666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Char char="○"/>
            </a:pPr>
            <a:r>
              <a:rPr lang="en">
                <a:solidFill>
                  <a:srgbClr val="666666"/>
                </a:solidFill>
              </a:rPr>
              <a:t>Teachers can view statistics on their classes</a:t>
            </a:r>
            <a:endParaRPr>
              <a:solidFill>
                <a:srgbClr val="666666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Char char="●"/>
            </a:pPr>
            <a:r>
              <a:rPr lang="en">
                <a:solidFill>
                  <a:srgbClr val="666666"/>
                </a:solidFill>
              </a:rPr>
              <a:t>Why</a:t>
            </a:r>
            <a:endParaRPr>
              <a:solidFill>
                <a:srgbClr val="666666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Char char="○"/>
            </a:pPr>
            <a:r>
              <a:rPr lang="en">
                <a:solidFill>
                  <a:srgbClr val="666666"/>
                </a:solidFill>
              </a:rPr>
              <a:t>Harder for students to cheat the system</a:t>
            </a:r>
            <a:endParaRPr>
              <a:solidFill>
                <a:srgbClr val="666666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Char char="○"/>
            </a:pPr>
            <a:r>
              <a:rPr lang="en">
                <a:solidFill>
                  <a:srgbClr val="666666"/>
                </a:solidFill>
              </a:rPr>
              <a:t>Easier and more accurate for teachers to take role</a:t>
            </a:r>
            <a:endParaRPr>
              <a:solidFill>
                <a:srgbClr val="666666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Char char="○"/>
            </a:pPr>
            <a:r>
              <a:rPr lang="en">
                <a:solidFill>
                  <a:srgbClr val="666666"/>
                </a:solidFill>
              </a:rPr>
              <a:t>Teachers can easily view statistics to better manage their classes</a:t>
            </a:r>
            <a:endParaRPr>
              <a:solidFill>
                <a:srgbClr val="666666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7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Backlog</a:t>
            </a:r>
            <a:endParaRPr/>
          </a:p>
        </p:txBody>
      </p:sp>
      <p:sp>
        <p:nvSpPr>
          <p:cNvPr id="118" name="Google Shape;118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https://waffle.io/AttendanceTracker/AttendanceTracker</a:t>
            </a:r>
            <a:endParaRPr>
              <a:solidFill>
                <a:srgbClr val="434343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4"/>
              </a:rPr>
              <a:t>https://github.com/AttendanceTracker/AttendanceTracker</a:t>
            </a:r>
            <a:endParaRPr>
              <a:solidFill>
                <a:srgbClr val="434343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8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Sprint Retrospective</a:t>
            </a:r>
            <a:endParaRPr/>
          </a:p>
        </p:txBody>
      </p:sp>
      <p:sp>
        <p:nvSpPr>
          <p:cNvPr id="124" name="Google Shape;124;p2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</a:rPr>
              <a:t>https://docs.google.com/document/d/1qA3vw6AQdA_Q2dYd91uNJrhkNgWFxwAphC-_iv7lhro</a:t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9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Demo</a:t>
            </a:r>
            <a:endParaRPr/>
          </a:p>
        </p:txBody>
      </p:sp>
      <p:sp>
        <p:nvSpPr>
          <p:cNvPr id="130" name="Google Shape;130;p2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Plum">
  <a:themeElements>
    <a:clrScheme name="Custom 4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CC0000"/>
      </a:accent1>
      <a:accent2>
        <a:srgbClr val="9E1B31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