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40cf59322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40cf59322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40cf593228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40cf59322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40cf593228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40cf593228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Students scan QR code with possible location verification via location services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40cf593228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40cf593228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QR codes can be configured (expire, expiration time)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QR codes can be viewed online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attendance can be exported as csv or xlsx (download or email)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40cf593228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40cf593228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40cf59322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40cf59322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40cf593228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40cf593228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aleway"/>
              <a:buNone/>
              <a:defRPr b="1" i="0" sz="42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aleway"/>
              <a:buNone/>
              <a:defRPr b="1" i="0" sz="42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aleway"/>
              <a:buNone/>
              <a:defRPr b="1" i="0" sz="42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aleway"/>
              <a:buNone/>
              <a:defRPr b="1" i="0" sz="42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aleway"/>
              <a:buNone/>
              <a:defRPr b="1" i="0" sz="42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aleway"/>
              <a:buNone/>
              <a:defRPr b="1" i="0" sz="42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aleway"/>
              <a:buNone/>
              <a:defRPr b="1" i="0" sz="42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aleway"/>
              <a:buNone/>
              <a:defRPr b="1" i="0" sz="42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aleway"/>
              <a:buNone/>
              <a:defRPr b="1" i="0" sz="42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Source Sans Pro"/>
              <a:buNone/>
              <a:defRPr b="0" i="0" sz="2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Source Sans Pro"/>
              <a:buNone/>
              <a:defRPr b="0" i="0" sz="2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Source Sans Pro"/>
              <a:buNone/>
              <a:defRPr b="0" i="0" sz="2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Source Sans Pro"/>
              <a:buNone/>
              <a:defRPr b="0" i="0" sz="2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Source Sans Pro"/>
              <a:buNone/>
              <a:defRPr b="0" i="0" sz="2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Source Sans Pro"/>
              <a:buNone/>
              <a:defRPr b="0" i="0" sz="2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Source Sans Pro"/>
              <a:buNone/>
              <a:defRPr b="0" i="0" sz="2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Source Sans Pro"/>
              <a:buNone/>
              <a:defRPr b="0" i="0" sz="2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Source Sans Pro"/>
              <a:buNone/>
              <a:defRPr b="0" i="0" sz="2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Source Sans Pro"/>
              <a:buNone/>
              <a:defRPr b="1" i="0" sz="1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Source Sans Pro"/>
              <a:buNone/>
              <a:defRPr b="1" i="0" sz="1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Source Sans Pro"/>
              <a:buNone/>
              <a:defRPr b="1" i="0" sz="1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Source Sans Pro"/>
              <a:buNone/>
              <a:defRPr b="1" i="0" sz="1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Source Sans Pro"/>
              <a:buNone/>
              <a:defRPr b="1" i="0" sz="1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Source Sans Pro"/>
              <a:buNone/>
              <a:defRPr b="1" i="0" sz="1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Source Sans Pro"/>
              <a:buNone/>
              <a:defRPr b="1" i="0" sz="1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Source Sans Pro"/>
              <a:buNone/>
              <a:defRPr b="1" i="0" sz="1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Source Sans Pro"/>
              <a:buNone/>
              <a:defRPr b="1" i="0" sz="1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Source Sans Pro"/>
              <a:buChar char="●"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●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●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 marR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" name="Google Shape;16;p3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Font typeface="Raleway"/>
              <a:buNone/>
              <a:defRPr b="1" i="0" sz="3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Font typeface="Raleway"/>
              <a:buNone/>
              <a:defRPr b="1" i="0" sz="3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Font typeface="Raleway"/>
              <a:buNone/>
              <a:defRPr b="1" i="0" sz="3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Font typeface="Raleway"/>
              <a:buNone/>
              <a:defRPr b="1" i="0" sz="3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Font typeface="Raleway"/>
              <a:buNone/>
              <a:defRPr b="1" i="0" sz="3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Font typeface="Raleway"/>
              <a:buNone/>
              <a:defRPr b="1" i="0" sz="3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Font typeface="Raleway"/>
              <a:buNone/>
              <a:defRPr b="1" i="0" sz="3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Font typeface="Raleway"/>
              <a:buNone/>
              <a:defRPr b="1" i="0" sz="3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Font typeface="Raleway"/>
              <a:buNone/>
              <a:defRPr b="1" i="0" sz="3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Source Sans Pro"/>
              <a:buNone/>
              <a:defRPr b="0" i="0" sz="21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Source Sans Pro"/>
              <a:buNone/>
              <a:defRPr b="0" i="0" sz="21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Source Sans Pro"/>
              <a:buNone/>
              <a:defRPr b="0" i="0" sz="21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Source Sans Pro"/>
              <a:buNone/>
              <a:defRPr b="0" i="0" sz="21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Source Sans Pro"/>
              <a:buNone/>
              <a:defRPr b="0" i="0" sz="21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Source Sans Pro"/>
              <a:buNone/>
              <a:defRPr b="0" i="0" sz="21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Source Sans Pro"/>
              <a:buNone/>
              <a:defRPr b="0" i="0" sz="21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Source Sans Pro"/>
              <a:buNone/>
              <a:defRPr b="0" i="0" sz="21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Source Sans Pro"/>
              <a:buNone/>
              <a:defRPr b="0" i="0" sz="21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9" name="Google Shape;19;p3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Source Sans Pro"/>
              <a:buChar char="●"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●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●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4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Raleway"/>
              <a:buNone/>
              <a:defRPr b="1" i="0" sz="36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Raleway"/>
              <a:buNone/>
              <a:defRPr b="1" i="0" sz="36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Raleway"/>
              <a:buNone/>
              <a:defRPr b="1" i="0" sz="36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Raleway"/>
              <a:buNone/>
              <a:defRPr b="1" i="0" sz="36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Raleway"/>
              <a:buNone/>
              <a:defRPr b="1" i="0" sz="36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Raleway"/>
              <a:buNone/>
              <a:defRPr b="1" i="0" sz="36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Raleway"/>
              <a:buNone/>
              <a:defRPr b="1" i="0" sz="36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Raleway"/>
              <a:buNone/>
              <a:defRPr b="1" i="0" sz="36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Raleway"/>
              <a:buNone/>
              <a:defRPr b="1" i="0" sz="36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b="0" i="0" sz="18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○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■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●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○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■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●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○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200"/>
              <a:buFont typeface="Source Sans Pro"/>
              <a:buChar char="■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○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■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●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○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■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●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○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200"/>
              <a:buFont typeface="Source Sans Pro"/>
              <a:buChar char="■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36" name="Google Shape;36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aleway"/>
              <a:buNone/>
              <a:defRPr b="1" i="0" sz="24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aleway"/>
              <a:buNone/>
              <a:defRPr b="1" i="0" sz="24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aleway"/>
              <a:buNone/>
              <a:defRPr b="1" i="0" sz="24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aleway"/>
              <a:buNone/>
              <a:defRPr b="1" i="0" sz="24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aleway"/>
              <a:buNone/>
              <a:defRPr b="1" i="0" sz="24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aleway"/>
              <a:buNone/>
              <a:defRPr b="1" i="0" sz="24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aleway"/>
              <a:buNone/>
              <a:defRPr b="1" i="0" sz="24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aleway"/>
              <a:buNone/>
              <a:defRPr b="1" i="0" sz="24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aleway"/>
              <a:buNone/>
              <a:defRPr b="1" i="0" sz="24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39" name="Google Shape;39;p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048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●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○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■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●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○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■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●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○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200"/>
              <a:buFont typeface="Source Sans Pro"/>
              <a:buChar char="■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2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aleway"/>
              <a:buNone/>
              <a:defRPr b="1" i="0" sz="48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aleway"/>
              <a:buNone/>
              <a:defRPr b="1" i="0" sz="48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aleway"/>
              <a:buNone/>
              <a:defRPr b="1" i="0" sz="48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aleway"/>
              <a:buNone/>
              <a:defRPr b="1" i="0" sz="48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aleway"/>
              <a:buNone/>
              <a:defRPr b="1" i="0" sz="48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aleway"/>
              <a:buNone/>
              <a:defRPr b="1" i="0" sz="48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aleway"/>
              <a:buNone/>
              <a:defRPr b="1" i="0" sz="48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aleway"/>
              <a:buNone/>
              <a:defRPr b="1" i="0" sz="48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aleway"/>
              <a:buNone/>
              <a:defRPr b="1" i="0" sz="48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Source Sans Pro"/>
              <a:buNone/>
              <a:defRPr b="0" i="0" sz="21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b="0" i="0" sz="18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Attendance Tracker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CS 495 - Capstone Computing</a:t>
            </a:r>
            <a:endParaRPr>
              <a:solidFill>
                <a:srgbClr val="6666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36951" y="72655"/>
            <a:ext cx="2070098" cy="1035049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 txBox="1"/>
          <p:nvPr/>
        </p:nvSpPr>
        <p:spPr>
          <a:xfrm>
            <a:off x="629125" y="2891075"/>
            <a:ext cx="7897200" cy="167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CCCC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Jacob Cowles,  Zack Witherspoon, Greyson Wright</a:t>
            </a:r>
            <a:endParaRPr sz="2400">
              <a:solidFill>
                <a:srgbClr val="CCCC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Why?</a:t>
            </a:r>
            <a:endParaRPr/>
          </a:p>
        </p:txBody>
      </p:sp>
      <p:sp>
        <p:nvSpPr>
          <p:cNvPr id="67" name="Google Shape;67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Digital Web Interface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Saves Paper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No clickers/ clicker replacement</a:t>
            </a:r>
            <a:endParaRPr>
              <a:solidFill>
                <a:srgbClr val="666666"/>
              </a:solidFill>
            </a:endParaRPr>
          </a:p>
        </p:txBody>
      </p:sp>
      <p:pic>
        <p:nvPicPr>
          <p:cNvPr id="68" name="Google Shape;68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02674" y="2890650"/>
            <a:ext cx="5738675" cy="189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Why?</a:t>
            </a:r>
            <a:endParaRPr/>
          </a:p>
        </p:txBody>
      </p:sp>
      <p:sp>
        <p:nvSpPr>
          <p:cNvPr id="74" name="Google Shape;74;p15"/>
          <p:cNvSpPr txBox="1"/>
          <p:nvPr>
            <p:ph idx="1" type="body"/>
          </p:nvPr>
        </p:nvSpPr>
        <p:spPr>
          <a:xfrm>
            <a:off x="36665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L</a:t>
            </a:r>
            <a:r>
              <a:rPr lang="en">
                <a:solidFill>
                  <a:srgbClr val="666666"/>
                </a:solidFill>
              </a:rPr>
              <a:t>arge Class Sizes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Stressed Attendance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Harder to Cheat 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Classroom management features in the future</a:t>
            </a:r>
            <a:endParaRPr>
              <a:solidFill>
                <a:srgbClr val="666666"/>
              </a:solidFill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35125" y="2571745"/>
            <a:ext cx="2073750" cy="2399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Mobile Front-End</a:t>
            </a:r>
            <a:endParaRPr/>
          </a:p>
        </p:txBody>
      </p:sp>
      <p:sp>
        <p:nvSpPr>
          <p:cNvPr id="81" name="Google Shape;81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Students can scan in and/or out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Include information like mybama username, cwid, and name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View missed and attended classes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Future Feature:  allow teachers to manage classes, attendance, and manual role input</a:t>
            </a:r>
            <a:endParaRPr>
              <a:solidFill>
                <a:srgbClr val="666666"/>
              </a:solidFill>
            </a:endParaRPr>
          </a:p>
        </p:txBody>
      </p:sp>
      <p:pic>
        <p:nvPicPr>
          <p:cNvPr id="82" name="Google Shape;8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04925" y="2571750"/>
            <a:ext cx="4359550" cy="213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Web Portal</a:t>
            </a:r>
            <a:endParaRPr/>
          </a:p>
        </p:txBody>
      </p:sp>
      <p:sp>
        <p:nvSpPr>
          <p:cNvPr id="88" name="Google Shape;88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For teachers only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Manual role input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View and manage classes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Export and view attendance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Create and manage QR codes</a:t>
            </a:r>
            <a:endParaRPr>
              <a:solidFill>
                <a:srgbClr val="666666"/>
              </a:solidFill>
            </a:endParaRPr>
          </a:p>
        </p:txBody>
      </p:sp>
      <p:pic>
        <p:nvPicPr>
          <p:cNvPr id="89" name="Google Shape;8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90377" y="1860627"/>
            <a:ext cx="4916475" cy="3057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Technical Details</a:t>
            </a:r>
            <a:endParaRPr/>
          </a:p>
        </p:txBody>
      </p:sp>
      <p:sp>
        <p:nvSpPr>
          <p:cNvPr id="95" name="Google Shape;9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MSSQL DB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.NET Core MVC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H</a:t>
            </a:r>
            <a:r>
              <a:rPr lang="en">
                <a:solidFill>
                  <a:srgbClr val="666666"/>
                </a:solidFill>
              </a:rPr>
              <a:t>TML, CSS, JS, </a:t>
            </a:r>
            <a:r>
              <a:rPr lang="en">
                <a:solidFill>
                  <a:srgbClr val="666666"/>
                </a:solidFill>
              </a:rPr>
              <a:t>Razor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OWIN </a:t>
            </a:r>
            <a:r>
              <a:rPr lang="en">
                <a:solidFill>
                  <a:srgbClr val="666666"/>
                </a:solidFill>
              </a:rPr>
              <a:t>Auth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Android Studio</a:t>
            </a:r>
            <a:r>
              <a:rPr lang="en">
                <a:solidFill>
                  <a:srgbClr val="666666"/>
                </a:solidFill>
              </a:rPr>
              <a:t> with Java</a:t>
            </a:r>
            <a:endParaRPr>
              <a:solidFill>
                <a:srgbClr val="666666"/>
              </a:solidFill>
            </a:endParaRPr>
          </a:p>
        </p:txBody>
      </p:sp>
      <p:pic>
        <p:nvPicPr>
          <p:cNvPr id="96" name="Google Shape;9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72675" y="2709650"/>
            <a:ext cx="4377474" cy="2054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Possible C</a:t>
            </a:r>
            <a:r>
              <a:rPr lang="en"/>
              <a:t>hallenges</a:t>
            </a:r>
            <a:r>
              <a:rPr lang="en"/>
              <a:t>/Obstacles</a:t>
            </a:r>
            <a:endParaRPr/>
          </a:p>
        </p:txBody>
      </p:sp>
      <p:sp>
        <p:nvSpPr>
          <p:cNvPr id="102" name="Google Shape;102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Possible 3rd party API access</a:t>
            </a:r>
            <a:endParaRPr>
              <a:solidFill>
                <a:srgbClr val="666666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Char char="○"/>
            </a:pPr>
            <a:r>
              <a:rPr lang="en">
                <a:solidFill>
                  <a:srgbClr val="666666"/>
                </a:solidFill>
              </a:rPr>
              <a:t>Blackboard, Moodle, Canvas, etc.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Import and export formats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Students that don’t have phones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Creative differences</a:t>
            </a:r>
            <a:endParaRPr>
              <a:solidFill>
                <a:srgbClr val="666666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666666"/>
              </a:solidFill>
            </a:endParaRPr>
          </a:p>
        </p:txBody>
      </p:sp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59275" y="3302700"/>
            <a:ext cx="2873025" cy="157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Timeline</a:t>
            </a:r>
            <a:endParaRPr/>
          </a:p>
        </p:txBody>
      </p:sp>
      <p:sp>
        <p:nvSpPr>
          <p:cNvPr id="109" name="Google Shape;109;p20"/>
          <p:cNvSpPr txBox="1"/>
          <p:nvPr>
            <p:ph idx="1" type="body"/>
          </p:nvPr>
        </p:nvSpPr>
        <p:spPr>
          <a:xfrm>
            <a:off x="311700" y="1152475"/>
            <a:ext cx="8520600" cy="382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AutoNum type="arabicPeriod"/>
            </a:pPr>
            <a:r>
              <a:rPr lang="en">
                <a:solidFill>
                  <a:srgbClr val="666666"/>
                </a:solidFill>
              </a:rPr>
              <a:t>Database design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AutoNum type="arabicPeriod"/>
            </a:pPr>
            <a:r>
              <a:rPr lang="en">
                <a:solidFill>
                  <a:srgbClr val="666666"/>
                </a:solidFill>
              </a:rPr>
              <a:t>Functioning Database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AutoNum type="arabicPeriod"/>
            </a:pPr>
            <a:r>
              <a:rPr lang="en">
                <a:solidFill>
                  <a:srgbClr val="666666"/>
                </a:solidFill>
              </a:rPr>
              <a:t>Functioning Android/Web mockup 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AutoNum type="arabicPeriod"/>
            </a:pPr>
            <a:r>
              <a:rPr lang="en">
                <a:solidFill>
                  <a:srgbClr val="666666"/>
                </a:solidFill>
              </a:rPr>
              <a:t>Begin Backend </a:t>
            </a:r>
            <a:r>
              <a:rPr lang="en">
                <a:solidFill>
                  <a:srgbClr val="666666"/>
                </a:solidFill>
              </a:rPr>
              <a:t>implementation 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AutoNum type="arabicPeriod"/>
            </a:pPr>
            <a:r>
              <a:rPr lang="en">
                <a:solidFill>
                  <a:srgbClr val="666666"/>
                </a:solidFill>
              </a:rPr>
              <a:t>Hook up Backend to Android/Web front-ends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AutoNum type="arabicPeriod"/>
            </a:pPr>
            <a:r>
              <a:rPr lang="en">
                <a:solidFill>
                  <a:srgbClr val="666666"/>
                </a:solidFill>
              </a:rPr>
              <a:t>Final Q&amp;A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AutoNum type="arabicPeriod"/>
            </a:pPr>
            <a:r>
              <a:rPr lang="en">
                <a:solidFill>
                  <a:srgbClr val="666666"/>
                </a:solidFill>
              </a:rPr>
              <a:t>Bug Fixes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AutoNum type="arabicPeriod"/>
            </a:pPr>
            <a:r>
              <a:rPr lang="en">
                <a:solidFill>
                  <a:srgbClr val="666666"/>
                </a:solidFill>
              </a:rPr>
              <a:t>Possible Future features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AutoNum type="arabicPeriod"/>
            </a:pPr>
            <a:r>
              <a:rPr lang="en">
                <a:solidFill>
                  <a:srgbClr val="666666"/>
                </a:solidFill>
              </a:rPr>
              <a:t>Project completion and submission 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666666"/>
              </a:solidFill>
            </a:endParaRPr>
          </a:p>
        </p:txBody>
      </p:sp>
      <p:pic>
        <p:nvPicPr>
          <p:cNvPr id="110" name="Google Shape;11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06150" y="3026100"/>
            <a:ext cx="3426150" cy="179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lum">
  <a:themeElements>
    <a:clrScheme name="Custom 4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CC0000"/>
      </a:accent1>
      <a:accent2>
        <a:srgbClr val="9E1B31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